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b0ba7264b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b0ba7264b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0ba7264b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0ba7264b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0ba7264b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0ba7264b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0ba7264b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0ba7264b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0ba7264b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0ba7264b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0a25804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0a25804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0a25804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0a25804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0ba7264b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0ba7264b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Banq</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app that tracks, manages and </a:t>
            </a:r>
            <a:r>
              <a:rPr lang="en"/>
              <a:t>updates</a:t>
            </a:r>
            <a:r>
              <a:rPr lang="en"/>
              <a:t> personal finances for college students tailored </a:t>
            </a:r>
            <a:r>
              <a:rPr lang="en"/>
              <a:t>specifically</a:t>
            </a:r>
            <a:r>
              <a:rPr lang="en"/>
              <a:t> to a life on campus. The app should be easy to use, detailed and centered around the everyday needs of an individual spending time on campus. The app should allow for tracking one’s expenses, channelising money and keeping track of incoming and outgoing cash flows.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Stack</a:t>
            </a:r>
            <a:endParaRPr/>
          </a:p>
        </p:txBody>
      </p:sp>
      <p:pic>
        <p:nvPicPr>
          <p:cNvPr id="71" name="Google Shape;71;p15"/>
          <p:cNvPicPr preferRelativeResize="0"/>
          <p:nvPr/>
        </p:nvPicPr>
        <p:blipFill>
          <a:blip r:embed="rId3">
            <a:alphaModFix/>
          </a:blip>
          <a:stretch>
            <a:fillRect/>
          </a:stretch>
        </p:blipFill>
        <p:spPr>
          <a:xfrm>
            <a:off x="3062462" y="1097725"/>
            <a:ext cx="2312675" cy="1750125"/>
          </a:xfrm>
          <a:prstGeom prst="rect">
            <a:avLst/>
          </a:prstGeom>
          <a:noFill/>
          <a:ln>
            <a:noFill/>
          </a:ln>
        </p:spPr>
      </p:pic>
      <p:pic>
        <p:nvPicPr>
          <p:cNvPr id="72" name="Google Shape;72;p15"/>
          <p:cNvPicPr preferRelativeResize="0"/>
          <p:nvPr/>
        </p:nvPicPr>
        <p:blipFill>
          <a:blip r:embed="rId4">
            <a:alphaModFix/>
          </a:blip>
          <a:stretch>
            <a:fillRect/>
          </a:stretch>
        </p:blipFill>
        <p:spPr>
          <a:xfrm>
            <a:off x="6210150" y="2223425"/>
            <a:ext cx="2475251" cy="696650"/>
          </a:xfrm>
          <a:prstGeom prst="rect">
            <a:avLst/>
          </a:prstGeom>
          <a:noFill/>
          <a:ln>
            <a:noFill/>
          </a:ln>
        </p:spPr>
      </p:pic>
      <p:pic>
        <p:nvPicPr>
          <p:cNvPr id="73" name="Google Shape;73;p15"/>
          <p:cNvPicPr preferRelativeResize="0"/>
          <p:nvPr/>
        </p:nvPicPr>
        <p:blipFill>
          <a:blip r:embed="rId5">
            <a:alphaModFix/>
          </a:blip>
          <a:stretch>
            <a:fillRect/>
          </a:stretch>
        </p:blipFill>
        <p:spPr>
          <a:xfrm>
            <a:off x="735025" y="1975561"/>
            <a:ext cx="1192375" cy="1192375"/>
          </a:xfrm>
          <a:prstGeom prst="rect">
            <a:avLst/>
          </a:prstGeom>
          <a:noFill/>
          <a:ln>
            <a:noFill/>
          </a:ln>
        </p:spPr>
      </p:pic>
      <p:pic>
        <p:nvPicPr>
          <p:cNvPr id="74" name="Google Shape;74;p15"/>
          <p:cNvPicPr preferRelativeResize="0"/>
          <p:nvPr/>
        </p:nvPicPr>
        <p:blipFill>
          <a:blip r:embed="rId6">
            <a:alphaModFix/>
          </a:blip>
          <a:stretch>
            <a:fillRect/>
          </a:stretch>
        </p:blipFill>
        <p:spPr>
          <a:xfrm>
            <a:off x="2272162" y="3456700"/>
            <a:ext cx="3893251" cy="153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26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Figma Designs</a:t>
            </a:r>
            <a:endParaRPr/>
          </a:p>
        </p:txBody>
      </p:sp>
      <p:pic>
        <p:nvPicPr>
          <p:cNvPr id="80" name="Google Shape;80;p16"/>
          <p:cNvPicPr preferRelativeResize="0"/>
          <p:nvPr/>
        </p:nvPicPr>
        <p:blipFill rotWithShape="1">
          <a:blip r:embed="rId3">
            <a:alphaModFix/>
          </a:blip>
          <a:srcRect b="10607" l="5128" r="8246" t="14849"/>
          <a:stretch/>
        </p:blipFill>
        <p:spPr>
          <a:xfrm>
            <a:off x="1422113" y="941300"/>
            <a:ext cx="6299776" cy="3866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Prototype</a:t>
            </a:r>
            <a:endParaRPr/>
          </a:p>
        </p:txBody>
      </p:sp>
      <p:pic>
        <p:nvPicPr>
          <p:cNvPr id="86" name="Google Shape;86;p17"/>
          <p:cNvPicPr preferRelativeResize="0"/>
          <p:nvPr/>
        </p:nvPicPr>
        <p:blipFill>
          <a:blip r:embed="rId3">
            <a:alphaModFix/>
          </a:blip>
          <a:stretch>
            <a:fillRect/>
          </a:stretch>
        </p:blipFill>
        <p:spPr>
          <a:xfrm>
            <a:off x="2565678" y="1180925"/>
            <a:ext cx="1551499" cy="3359500"/>
          </a:xfrm>
          <a:prstGeom prst="rect">
            <a:avLst/>
          </a:prstGeom>
          <a:noFill/>
          <a:ln>
            <a:noFill/>
          </a:ln>
        </p:spPr>
      </p:pic>
      <p:pic>
        <p:nvPicPr>
          <p:cNvPr id="87" name="Google Shape;87;p17"/>
          <p:cNvPicPr preferRelativeResize="0"/>
          <p:nvPr/>
        </p:nvPicPr>
        <p:blipFill>
          <a:blip r:embed="rId4">
            <a:alphaModFix/>
          </a:blip>
          <a:stretch>
            <a:fillRect/>
          </a:stretch>
        </p:blipFill>
        <p:spPr>
          <a:xfrm>
            <a:off x="4504950" y="1180925"/>
            <a:ext cx="1726976" cy="3359500"/>
          </a:xfrm>
          <a:prstGeom prst="rect">
            <a:avLst/>
          </a:prstGeom>
          <a:noFill/>
          <a:ln>
            <a:noFill/>
          </a:ln>
        </p:spPr>
      </p:pic>
      <p:pic>
        <p:nvPicPr>
          <p:cNvPr id="88" name="Google Shape;88;p17"/>
          <p:cNvPicPr preferRelativeResize="0"/>
          <p:nvPr/>
        </p:nvPicPr>
        <p:blipFill rotWithShape="1">
          <a:blip r:embed="rId5">
            <a:alphaModFix/>
          </a:blip>
          <a:srcRect b="14965" l="8777" r="14764" t="13360"/>
          <a:stretch/>
        </p:blipFill>
        <p:spPr>
          <a:xfrm>
            <a:off x="491175" y="1125675"/>
            <a:ext cx="1686724" cy="3470003"/>
          </a:xfrm>
          <a:prstGeom prst="rect">
            <a:avLst/>
          </a:prstGeom>
          <a:noFill/>
          <a:ln>
            <a:noFill/>
          </a:ln>
        </p:spPr>
      </p:pic>
      <p:pic>
        <p:nvPicPr>
          <p:cNvPr id="89" name="Google Shape;89;p17"/>
          <p:cNvPicPr preferRelativeResize="0"/>
          <p:nvPr/>
        </p:nvPicPr>
        <p:blipFill rotWithShape="1">
          <a:blip r:embed="rId6">
            <a:alphaModFix/>
          </a:blip>
          <a:srcRect b="0" l="0" r="0" t="3353"/>
          <a:stretch/>
        </p:blipFill>
        <p:spPr>
          <a:xfrm>
            <a:off x="6830200" y="1211800"/>
            <a:ext cx="1632575" cy="3416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33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Screens</a:t>
            </a:r>
            <a:endParaRPr/>
          </a:p>
        </p:txBody>
      </p:sp>
      <p:pic>
        <p:nvPicPr>
          <p:cNvPr id="95" name="Google Shape;95;p18"/>
          <p:cNvPicPr preferRelativeResize="0"/>
          <p:nvPr/>
        </p:nvPicPr>
        <p:blipFill>
          <a:blip r:embed="rId3">
            <a:alphaModFix/>
          </a:blip>
          <a:stretch>
            <a:fillRect/>
          </a:stretch>
        </p:blipFill>
        <p:spPr>
          <a:xfrm>
            <a:off x="343649" y="1131325"/>
            <a:ext cx="1747100" cy="3591277"/>
          </a:xfrm>
          <a:prstGeom prst="rect">
            <a:avLst/>
          </a:prstGeom>
          <a:noFill/>
          <a:ln>
            <a:noFill/>
          </a:ln>
        </p:spPr>
      </p:pic>
      <p:pic>
        <p:nvPicPr>
          <p:cNvPr id="96" name="Google Shape;96;p18"/>
          <p:cNvPicPr preferRelativeResize="0"/>
          <p:nvPr/>
        </p:nvPicPr>
        <p:blipFill>
          <a:blip r:embed="rId4">
            <a:alphaModFix/>
          </a:blip>
          <a:stretch>
            <a:fillRect/>
          </a:stretch>
        </p:blipFill>
        <p:spPr>
          <a:xfrm>
            <a:off x="2460413" y="1131321"/>
            <a:ext cx="1747100" cy="3591277"/>
          </a:xfrm>
          <a:prstGeom prst="rect">
            <a:avLst/>
          </a:prstGeom>
          <a:noFill/>
          <a:ln>
            <a:noFill/>
          </a:ln>
        </p:spPr>
      </p:pic>
      <p:pic>
        <p:nvPicPr>
          <p:cNvPr id="97" name="Google Shape;97;p18"/>
          <p:cNvPicPr preferRelativeResize="0"/>
          <p:nvPr/>
        </p:nvPicPr>
        <p:blipFill>
          <a:blip r:embed="rId5">
            <a:alphaModFix/>
          </a:blip>
          <a:stretch>
            <a:fillRect/>
          </a:stretch>
        </p:blipFill>
        <p:spPr>
          <a:xfrm>
            <a:off x="4705075" y="1101158"/>
            <a:ext cx="1786487" cy="3672241"/>
          </a:xfrm>
          <a:prstGeom prst="rect">
            <a:avLst/>
          </a:prstGeom>
          <a:noFill/>
          <a:ln>
            <a:noFill/>
          </a:ln>
        </p:spPr>
      </p:pic>
      <p:pic>
        <p:nvPicPr>
          <p:cNvPr id="98" name="Google Shape;98;p18"/>
          <p:cNvPicPr preferRelativeResize="0"/>
          <p:nvPr/>
        </p:nvPicPr>
        <p:blipFill>
          <a:blip r:embed="rId6">
            <a:alphaModFix/>
          </a:blip>
          <a:stretch>
            <a:fillRect/>
          </a:stretch>
        </p:blipFill>
        <p:spPr>
          <a:xfrm>
            <a:off x="6999200" y="1101187"/>
            <a:ext cx="1786474" cy="36722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729450" y="2011350"/>
            <a:ext cx="1685100" cy="9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DEMO</a:t>
            </a:r>
            <a:endParaRPr sz="4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Structure</a:t>
            </a:r>
            <a:endParaRPr/>
          </a:p>
        </p:txBody>
      </p:sp>
      <p:pic>
        <p:nvPicPr>
          <p:cNvPr id="109" name="Google Shape;109;p20"/>
          <p:cNvPicPr preferRelativeResize="0"/>
          <p:nvPr/>
        </p:nvPicPr>
        <p:blipFill>
          <a:blip r:embed="rId3">
            <a:alphaModFix/>
          </a:blip>
          <a:stretch>
            <a:fillRect/>
          </a:stretch>
        </p:blipFill>
        <p:spPr>
          <a:xfrm>
            <a:off x="469900" y="1778000"/>
            <a:ext cx="1562525" cy="1907824"/>
          </a:xfrm>
          <a:prstGeom prst="rect">
            <a:avLst/>
          </a:prstGeom>
          <a:noFill/>
          <a:ln>
            <a:noFill/>
          </a:ln>
        </p:spPr>
      </p:pic>
      <p:pic>
        <p:nvPicPr>
          <p:cNvPr id="110" name="Google Shape;110;p20"/>
          <p:cNvPicPr preferRelativeResize="0"/>
          <p:nvPr/>
        </p:nvPicPr>
        <p:blipFill>
          <a:blip r:embed="rId4">
            <a:alphaModFix/>
          </a:blip>
          <a:stretch>
            <a:fillRect/>
          </a:stretch>
        </p:blipFill>
        <p:spPr>
          <a:xfrm>
            <a:off x="2722725" y="1319400"/>
            <a:ext cx="2913174" cy="3220151"/>
          </a:xfrm>
          <a:prstGeom prst="rect">
            <a:avLst/>
          </a:prstGeom>
          <a:noFill/>
          <a:ln>
            <a:noFill/>
          </a:ln>
        </p:spPr>
      </p:pic>
      <p:pic>
        <p:nvPicPr>
          <p:cNvPr id="111" name="Google Shape;111;p20"/>
          <p:cNvPicPr preferRelativeResize="0"/>
          <p:nvPr/>
        </p:nvPicPr>
        <p:blipFill>
          <a:blip r:embed="rId5">
            <a:alphaModFix/>
          </a:blip>
          <a:stretch>
            <a:fillRect/>
          </a:stretch>
        </p:blipFill>
        <p:spPr>
          <a:xfrm>
            <a:off x="6290550" y="1637747"/>
            <a:ext cx="2369425" cy="2188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t>
            </a:r>
            <a:endParaRPr/>
          </a:p>
        </p:txBody>
      </p:sp>
      <p:sp>
        <p:nvSpPr>
          <p:cNvPr id="117" name="Google Shape;117;p21"/>
          <p:cNvSpPr txBox="1"/>
          <p:nvPr>
            <p:ph idx="1" type="body"/>
          </p:nvPr>
        </p:nvSpPr>
        <p:spPr>
          <a:xfrm>
            <a:off x="311700" y="1159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Arial"/>
                <a:ea typeface="Arial"/>
                <a:cs typeface="Arial"/>
                <a:sym typeface="Arial"/>
              </a:rPr>
              <a:t>Only 1 partition in place</a:t>
            </a:r>
            <a:endParaRPr b="1" sz="900">
              <a:solidFill>
                <a:schemeClr val="dk1"/>
              </a:solidFill>
              <a:latin typeface="Arial"/>
              <a:ea typeface="Arial"/>
              <a:cs typeface="Arial"/>
              <a:sym typeface="Arial"/>
            </a:endParaRPr>
          </a:p>
          <a:p>
            <a:pPr indent="0" lvl="0" marL="0" rtl="0" algn="l">
              <a:spcBef>
                <a:spcPts val="0"/>
              </a:spcBef>
              <a:spcAft>
                <a:spcPts val="0"/>
              </a:spcAft>
              <a:buNone/>
            </a:pPr>
            <a:r>
              <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1 - no money spent from partition and increase partition amount , no money spent from default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2 - no money spent from partitions and increase amount , money spent from default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3 - no money spent from partitions and decrease amount - no money from default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4 - no money spent from partitions and decrease amount -  money from default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5 - money spent from partition and increase partition amount (no money spent from main)-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6 - money spent from partition and increase portion amount  (money spent from main)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7 -  money spent from partition and decrease portion amount  (no money spent from main)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8 -  money spent from partition and decrease portion amount  ( money spent from main)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t/>
            </a:r>
            <a:endParaRPr sz="900">
              <a:solidFill>
                <a:schemeClr val="dk1"/>
              </a:solidFill>
              <a:latin typeface="Arial"/>
              <a:ea typeface="Arial"/>
              <a:cs typeface="Arial"/>
              <a:sym typeface="Arial"/>
            </a:endParaRPr>
          </a:p>
          <a:p>
            <a:pPr indent="0" lvl="0" marL="0" rtl="0" algn="l">
              <a:spcBef>
                <a:spcPts val="0"/>
              </a:spcBef>
              <a:spcAft>
                <a:spcPts val="0"/>
              </a:spcAft>
              <a:buNone/>
            </a:pPr>
            <a:r>
              <a:rPr b="1" lang="en" sz="900">
                <a:solidFill>
                  <a:schemeClr val="dk1"/>
                </a:solidFill>
                <a:latin typeface="Arial"/>
                <a:ea typeface="Arial"/>
                <a:cs typeface="Arial"/>
                <a:sym typeface="Arial"/>
              </a:rPr>
              <a:t>Multiple partitions in place</a:t>
            </a:r>
            <a:endParaRPr b="1" sz="900">
              <a:solidFill>
                <a:schemeClr val="dk1"/>
              </a:solidFill>
              <a:latin typeface="Arial"/>
              <a:ea typeface="Arial"/>
              <a:cs typeface="Arial"/>
              <a:sym typeface="Arial"/>
            </a:endParaRPr>
          </a:p>
          <a:p>
            <a:pPr indent="0" lvl="0" marL="0" rtl="0" algn="l">
              <a:spcBef>
                <a:spcPts val="0"/>
              </a:spcBef>
              <a:spcAft>
                <a:spcPts val="0"/>
              </a:spcAft>
              <a:buNone/>
            </a:pPr>
            <a:r>
              <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Adding a partition</a:t>
            </a:r>
            <a:endParaRPr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1 - no money spent from any partition and  default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2 - no money from any partition but default its spent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3 - money spent from partitions and default is unspent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rPr lang="en" sz="900">
                <a:solidFill>
                  <a:schemeClr val="dk1"/>
                </a:solidFill>
                <a:latin typeface="Arial"/>
                <a:ea typeface="Arial"/>
                <a:cs typeface="Arial"/>
                <a:sym typeface="Arial"/>
              </a:rPr>
              <a:t>Case 4 - money spent from partitions and default is spent - </a:t>
            </a:r>
            <a:r>
              <a:rPr b="1" lang="en" sz="900">
                <a:solidFill>
                  <a:schemeClr val="dk1"/>
                </a:solidFill>
                <a:latin typeface="Arial"/>
                <a:ea typeface="Arial"/>
                <a:cs typeface="Arial"/>
                <a:sym typeface="Arial"/>
              </a:rPr>
              <a:t>passed</a:t>
            </a:r>
            <a:endParaRPr b="1" sz="900">
              <a:solidFill>
                <a:schemeClr val="dk1"/>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